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30" autoAdjust="0"/>
  </p:normalViewPr>
  <p:slideViewPr>
    <p:cSldViewPr>
      <p:cViewPr varScale="1">
        <p:scale>
          <a:sx n="67" d="100"/>
          <a:sy n="67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19899-FA4F-4125-86C3-B6DA87024C0F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57F87-6724-4492-A6FE-CE5AF3E65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F87-6724-4492-A6FE-CE5AF3E655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943599"/>
          </a:xfrm>
        </p:spPr>
        <p:txBody>
          <a:bodyPr/>
          <a:lstStyle/>
          <a:p>
            <a:r>
              <a:rPr lang="en-US" dirty="0" smtClean="0"/>
              <a:t>Unit 3 Direct Evidences of Evolution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Palaeontological</a:t>
            </a:r>
            <a:r>
              <a:rPr lang="en-US" dirty="0" smtClean="0"/>
              <a:t>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Fossils are formed ? </a:t>
            </a:r>
          </a:p>
          <a:p>
            <a:pPr>
              <a:buNone/>
            </a:pPr>
            <a:r>
              <a:rPr lang="en-US" dirty="0" smtClean="0"/>
              <a:t>Condition of Fossilization: </a:t>
            </a:r>
          </a:p>
          <a:p>
            <a:pPr>
              <a:buNone/>
            </a:pPr>
            <a:r>
              <a:rPr lang="en-US" dirty="0" smtClean="0"/>
              <a:t>	1) Possession of Hard parts. </a:t>
            </a:r>
          </a:p>
          <a:p>
            <a:pPr>
              <a:buNone/>
            </a:pPr>
            <a:r>
              <a:rPr lang="en-US" dirty="0" smtClean="0"/>
              <a:t>	2) Escape from immediate Destruction. </a:t>
            </a:r>
          </a:p>
          <a:p>
            <a:pPr>
              <a:buNone/>
            </a:pPr>
            <a:r>
              <a:rPr lang="en-US" dirty="0" smtClean="0"/>
              <a:t>	3) Immediate Burial in a Medium capable of    </a:t>
            </a:r>
          </a:p>
          <a:p>
            <a:pPr>
              <a:buNone/>
            </a:pPr>
            <a:r>
              <a:rPr lang="en-US" dirty="0" smtClean="0"/>
              <a:t>        Retarding Decomposition.</a:t>
            </a:r>
          </a:p>
          <a:p>
            <a:pPr>
              <a:buNone/>
            </a:pPr>
            <a:r>
              <a:rPr lang="en-US" dirty="0" smtClean="0"/>
              <a:t>	 4) Subsequent Changes.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Fossils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Entire organism Preserved.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Original Hard part of Invertebrates Preserved.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Skeletons Preserved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Altered Hard part of Organism Preserved.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Traces of Organism Preserved.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Fossils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Geological time table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 Drawn From Fossils </a:t>
            </a:r>
            <a:br>
              <a:rPr lang="en-US" dirty="0" smtClean="0"/>
            </a:br>
            <a:r>
              <a:rPr lang="en-US" dirty="0" smtClean="0"/>
              <a:t>Record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Palaeozoic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Mesozoic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Cenozoic</a:t>
            </a:r>
          </a:p>
          <a:p>
            <a:pPr marL="514350" indent="-51435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Dating of Fossils:</a:t>
            </a:r>
          </a:p>
          <a:p>
            <a:pPr marL="514350" indent="-514350">
              <a:buNone/>
            </a:pPr>
            <a:r>
              <a:rPr lang="en-US" dirty="0" smtClean="0"/>
              <a:t>	1) Absolute Dating </a:t>
            </a:r>
          </a:p>
          <a:p>
            <a:pPr marL="514350" indent="-514350">
              <a:buNone/>
            </a:pPr>
            <a:r>
              <a:rPr lang="en-US" dirty="0" smtClean="0"/>
              <a:t>	2) Relative Dating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Phylogeny of Horse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Hyracotherium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Mesohippus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Merychippus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Pliohippus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Equus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ORSE_EBOLU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57200"/>
            <a:ext cx="3371850" cy="57665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Imperfection of Fossils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Problems in Excavation of Fossils.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Problems of Fossilization.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Natural Destruction of Fossils.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172200" cy="2438400"/>
          </a:xfrm>
        </p:spPr>
        <p:txBody>
          <a:bodyPr/>
          <a:lstStyle/>
          <a:p>
            <a:pPr algn="ctr"/>
            <a:r>
              <a:rPr lang="en-US" dirty="0" smtClean="0"/>
              <a:t>Thank You..!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96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Unit 3 Direct Evidences of Evolution</vt:lpstr>
      <vt:lpstr>Palaeontological Evidence </vt:lpstr>
      <vt:lpstr>Types of Fossils </vt:lpstr>
      <vt:lpstr>Significance of Fossils </vt:lpstr>
      <vt:lpstr> Conclusions Drawn From Fossils  Record  </vt:lpstr>
      <vt:lpstr>Phylogeny of Horse </vt:lpstr>
      <vt:lpstr>Imperfection of Fossils Record</vt:lpstr>
      <vt:lpstr>Thank You..!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Direct Evidences of Evolution</dc:title>
  <dc:creator/>
  <cp:lastModifiedBy>Microsoft Windows</cp:lastModifiedBy>
  <cp:revision>8</cp:revision>
  <dcterms:created xsi:type="dcterms:W3CDTF">2006-08-16T00:00:00Z</dcterms:created>
  <dcterms:modified xsi:type="dcterms:W3CDTF">2001-01-04T22:00:30Z</dcterms:modified>
</cp:coreProperties>
</file>