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2001-1-5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1"/>
          <a:lstStyle/>
          <a:p>
            <a:pPr algn="ctr"/>
            <a:r>
              <a:rPr lang="en-US" altLang="zh-CN" i="1"/>
              <a:t>"Nothing in biology makes  sense except in the light of evolution"</a:t>
            </a:r>
            <a:endParaRPr lang="en-US" altLang="zh-CN"/>
          </a:p>
        </p:txBody>
      </p:sp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402-EVOLUTIONARY BIOLOGY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0486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UNIT:1 HISTORY OF LIFE </a:t>
            </a:r>
          </a:p>
        </p:txBody>
      </p:sp>
      <p:sp>
        <p:nvSpPr>
          <p:cNvPr id="1048648" name="Content Placeholder 1048647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9351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e- from; volvere- to roll means act of unrolling or unfolding.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3200"/>
              <a:t>Major events : Historical and Theories</a:t>
            </a:r>
            <a:endParaRPr lang="en-US"/>
          </a:p>
          <a:p>
            <a:pPr marL="0" indent="0">
              <a:buNone/>
            </a:pPr>
            <a:r>
              <a:rPr lang="en-US" sz="3200"/>
              <a:t>1) Special Creation Theory:</a:t>
            </a:r>
            <a:endParaRPr lang="en-US"/>
          </a:p>
          <a:p>
            <a:pPr marL="0" indent="0">
              <a:buNone/>
            </a:pPr>
            <a:r>
              <a:rPr lang="en-US" sz="3200"/>
              <a:t>a) Objection to special creation theory.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2) Hindu Concept Of Origin Of Life:</a:t>
            </a:r>
          </a:p>
          <a:p>
            <a:pPr marL="0" indent="0">
              <a:buNone/>
            </a:pPr>
            <a:endParaRPr 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extBox 1048656"/>
          <p:cNvSpPr txBox="1"/>
          <p:nvPr/>
        </p:nvSpPr>
        <p:spPr>
          <a:xfrm>
            <a:off x="490160" y="235988"/>
            <a:ext cx="8163675" cy="25044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200"/>
              <a:t>3) Theories Of Spontaneous Generation or Abiogenesis:</a:t>
            </a:r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Disproof of Spontaneous Generation Theory:</a:t>
            </a:r>
          </a:p>
          <a:p>
            <a:pPr marL="0" indent="0">
              <a:buNone/>
            </a:pPr>
            <a:endParaRPr lang="en-US" sz="3200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160" y="2480753"/>
            <a:ext cx="3473678" cy="3407079"/>
          </a:xfrm>
          <a:prstGeom prst="rect">
            <a:avLst/>
          </a:prstGeom>
        </p:spPr>
      </p:pic>
      <p:pic>
        <p:nvPicPr>
          <p:cNvPr id="2097155" name="Picture 209715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362050" y="2314149"/>
            <a:ext cx="3893571" cy="3740285"/>
          </a:xfrm>
          <a:prstGeom prst="rect">
            <a:avLst/>
          </a:prstGeom>
        </p:spPr>
      </p:pic>
      <p:sp>
        <p:nvSpPr>
          <p:cNvPr id="1048658" name="TextBox 1048657"/>
          <p:cNvSpPr txBox="1"/>
          <p:nvPr/>
        </p:nvSpPr>
        <p:spPr>
          <a:xfrm>
            <a:off x="226999" y="5887832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Redi's experiment.</a:t>
            </a:r>
          </a:p>
        </p:txBody>
      </p:sp>
      <p:sp>
        <p:nvSpPr>
          <p:cNvPr id="1048659" name="TextBox 1048658"/>
          <p:cNvSpPr txBox="1"/>
          <p:nvPr/>
        </p:nvSpPr>
        <p:spPr>
          <a:xfrm>
            <a:off x="4226999" y="6054434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Pasteur's experiment.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Content Placeholder 1048651"/>
          <p:cNvSpPr>
            <a:spLocks noGrp="1"/>
          </p:cNvSpPr>
          <p:nvPr>
            <p:ph idx="1"/>
          </p:nvPr>
        </p:nvSpPr>
        <p:spPr>
          <a:xfrm>
            <a:off x="628650" y="458278"/>
            <a:ext cx="7886700" cy="6174466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4) Hypothesis of  Panspermia:</a:t>
            </a:r>
          </a:p>
          <a:p>
            <a:pPr marL="0" indent="0">
              <a:buNone/>
            </a:pPr>
            <a:r>
              <a:rPr lang="en-US"/>
              <a:t>5) Theory Of Chemical Evolution and Spontaneous Origin Of Life At Molecular Level:</a:t>
            </a:r>
          </a:p>
          <a:p>
            <a:pPr marL="0" indent="0">
              <a:buNone/>
            </a:pPr>
            <a:r>
              <a:rPr lang="en-US"/>
              <a:t>Millar's Experiment:</a:t>
            </a:r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54718" y="2048617"/>
            <a:ext cx="4128985" cy="43275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Content Placeholder 104865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Structure of Cosmos: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Primitive Earth: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Prebiotic synthesis: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Evolution of Progenote: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endParaRPr lang="en-US"/>
          </a:p>
        </p:txBody>
      </p:sp>
      <p:sp>
        <p:nvSpPr>
          <p:cNvPr id="1048653" name="Title 10486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of Origin of Life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Content Placeholder 1048655"/>
          <p:cNvSpPr>
            <a:spLocks noGrp="1"/>
          </p:cNvSpPr>
          <p:nvPr>
            <p:ph idx="1"/>
          </p:nvPr>
        </p:nvSpPr>
        <p:spPr>
          <a:xfrm>
            <a:off x="628650" y="770815"/>
            <a:ext cx="7886700" cy="5406148"/>
          </a:xfrm>
        </p:spPr>
        <p:txBody>
          <a:bodyPr/>
          <a:lstStyle/>
          <a:p>
            <a:pPr marL="0" indent="0"/>
            <a:r>
              <a:rPr lang="en-US" dirty="0"/>
              <a:t>Evolutions of Eukaryotes</a:t>
            </a:r>
          </a:p>
          <a:p>
            <a:pPr marL="0" indent="0"/>
            <a:r>
              <a:rPr lang="en-US" dirty="0"/>
              <a:t>Molecular Evolution.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50000"/>
              </a:lnSpc>
              <a:buNone/>
            </a:pPr>
            <a:r>
              <a:rPr lang="en-US" sz="4400" dirty="0" smtClean="0"/>
              <a:t>THANK YOU…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134</Words>
  <Application>WPS Office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402-EVOLUTIONARY BIOLOGY</vt:lpstr>
      <vt:lpstr>UNIT:1 HISTORY OF LIFE </vt:lpstr>
      <vt:lpstr>Slide 3</vt:lpstr>
      <vt:lpstr>Slide 4</vt:lpstr>
      <vt:lpstr>Process of Origin of Life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402-EVOLUTIONARY BIOLOGY</dc:title>
  <dc:creator>TECNO IN5</dc:creator>
  <cp:lastModifiedBy>Microsoft Windows</cp:lastModifiedBy>
  <cp:revision>1</cp:revision>
  <dcterms:created xsi:type="dcterms:W3CDTF">2015-05-11T22:30:45Z</dcterms:created>
  <dcterms:modified xsi:type="dcterms:W3CDTF">2001-01-04T21:57:07Z</dcterms:modified>
</cp:coreProperties>
</file>