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05/01/2001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Unit- 5 Species Concepts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en-US" b="1" dirty="0" smtClean="0"/>
              <a:t>Thank You..!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Species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</a:t>
            </a:r>
          </a:p>
          <a:p>
            <a:r>
              <a:rPr lang="en-US" dirty="0" smtClean="0"/>
              <a:t>Limitation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 of Speciation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Allopatric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Sympatric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b="1" dirty="0" smtClean="0"/>
              <a:t>Thank You…!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dirty="0" smtClean="0"/>
              <a:t>Unit – 6 Macro Evolution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935162"/>
          </a:xfrm>
        </p:spPr>
        <p:txBody>
          <a:bodyPr/>
          <a:lstStyle/>
          <a:p>
            <a:r>
              <a:rPr lang="en-US" dirty="0" smtClean="0"/>
              <a:t>Macro Evolutionary Principles</a:t>
            </a:r>
            <a:endParaRPr lang="en-US" dirty="0"/>
          </a:p>
        </p:txBody>
      </p:sp>
      <p:pic>
        <p:nvPicPr>
          <p:cNvPr id="3" name="Picture 2" descr="finchesbeaktyp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09800"/>
            <a:ext cx="7086600" cy="428244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/>
          <a:lstStyle/>
          <a:p>
            <a:r>
              <a:rPr lang="en-US" dirty="0" smtClean="0"/>
              <a:t>Unit – 7 Extinction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Extinction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A) Causes </a:t>
            </a:r>
          </a:p>
          <a:p>
            <a:pPr>
              <a:buNone/>
            </a:pPr>
            <a:r>
              <a:rPr lang="en-US" dirty="0" smtClean="0"/>
              <a:t>B) Five Major Extinction 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Ordovician Mass Extinction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Devonian Mass Extinction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Permian Mass Extinction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Triassic-</a:t>
            </a:r>
            <a:r>
              <a:rPr lang="en-US" dirty="0" err="1" smtClean="0"/>
              <a:t>jurassic</a:t>
            </a:r>
            <a:r>
              <a:rPr lang="en-US" dirty="0" smtClean="0"/>
              <a:t> Mass Extinction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Cretaceous – Tertiary Mass Extinction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/>
          <a:lstStyle/>
          <a:p>
            <a:r>
              <a:rPr lang="en-US" dirty="0" smtClean="0"/>
              <a:t>Role of Extinction in Evolution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</TotalTime>
  <Words>65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Technic</vt:lpstr>
      <vt:lpstr>Unit- 5 Species Concepts </vt:lpstr>
      <vt:lpstr>Biological Species Concepts</vt:lpstr>
      <vt:lpstr>Mode of Speciation </vt:lpstr>
      <vt:lpstr>Thank You…!</vt:lpstr>
      <vt:lpstr>Unit – 6 Macro Evolution </vt:lpstr>
      <vt:lpstr>Macro Evolutionary Principles</vt:lpstr>
      <vt:lpstr>Unit – 7 Extinction </vt:lpstr>
      <vt:lpstr>Mass Extinction </vt:lpstr>
      <vt:lpstr>Role of Extinction in Evolution </vt:lpstr>
      <vt:lpstr>Thank You..!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Unit- 5 Species Concepts </dc:title>
  <dc:creator/>
  <cp:lastModifiedBy>Microsoft Windows</cp:lastModifiedBy>
  <cp:revision>5</cp:revision>
  <dcterms:created xsi:type="dcterms:W3CDTF">2006-08-16T00:00:00Z</dcterms:created>
  <dcterms:modified xsi:type="dcterms:W3CDTF">2001-01-04T22:03:01Z</dcterms:modified>
</cp:coreProperties>
</file>